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Palier de transmission et suspension 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9799B1-81EC-475D-8D80-F6C2240406CD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Création : Charly Lohéac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215AF0-DC48-44F8-8AB9-5FB17B66981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Palier de transmission et suspension 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48E22-2E25-4FA9-8E3F-55F3B97CA793}" type="datetimeFigureOut">
              <a:rPr lang="fr-FR" smtClean="0"/>
              <a:pPr/>
              <a:t>12/03/2023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Création : Charly Lohéac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7B3BC2-D370-4A2D-9351-4593667D83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7B3BC2-D370-4A2D-9351-4593667D8382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Création : Charly Lohéac</a:t>
            </a:r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12/03/2023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12/03/2023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12/03/2023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12/03/2023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12/03/2023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12/03/2023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12/03/2023</a:t>
            </a:r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12/03/2023</a:t>
            </a:r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12/03/2023</a:t>
            </a:r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12/03/2023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12/03/2023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12/03/2023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792088"/>
          </a:xfrm>
        </p:spPr>
        <p:txBody>
          <a:bodyPr>
            <a:normAutofit/>
          </a:bodyPr>
          <a:lstStyle/>
          <a:p>
            <a:r>
              <a:rPr lang="fr-FR" sz="1400" b="1" dirty="0" smtClean="0">
                <a:latin typeface="+mn-lt"/>
              </a:rPr>
              <a:t>Palier de transmission et suspension de la Triumph Mk3-Mk4-Spitfire 1500</a:t>
            </a:r>
            <a:br>
              <a:rPr lang="fr-FR" sz="1400" b="1" dirty="0" smtClean="0">
                <a:latin typeface="+mn-lt"/>
              </a:rPr>
            </a:br>
            <a:r>
              <a:rPr lang="fr-FR" sz="1400" b="1" dirty="0" smtClean="0">
                <a:latin typeface="+mn-lt"/>
              </a:rPr>
              <a:t>vue en coupe </a:t>
            </a:r>
            <a:endParaRPr lang="fr-FR" sz="1400" b="1" dirty="0">
              <a:latin typeface="+mn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1196752"/>
            <a:ext cx="3312368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1340768"/>
            <a:ext cx="2881604" cy="3386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395536" y="908720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A- Version standard :  </a:t>
            </a:r>
            <a:r>
              <a:rPr lang="fr-FR" sz="1200" b="1" dirty="0" smtClean="0"/>
              <a:t>Lubrification </a:t>
            </a:r>
            <a:r>
              <a:rPr lang="fr-FR" sz="1200" b="1" dirty="0" smtClean="0"/>
              <a:t>à la graisse</a:t>
            </a:r>
            <a:endParaRPr lang="fr-FR" sz="12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4355976" y="908720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B- Version optionnelle proposée : </a:t>
            </a:r>
            <a:r>
              <a:rPr lang="fr-FR" sz="1200" b="1" dirty="0" smtClean="0">
                <a:solidFill>
                  <a:srgbClr val="FF0000"/>
                </a:solidFill>
              </a:rPr>
              <a:t>Bain d’huile</a:t>
            </a:r>
            <a:endParaRPr lang="fr-FR" sz="1200" b="1" dirty="0">
              <a:solidFill>
                <a:srgbClr val="FF0000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627784" y="1268760"/>
            <a:ext cx="1152128" cy="648072"/>
          </a:xfrm>
          <a:prstGeom prst="wedgeRoundRectCallout">
            <a:avLst>
              <a:gd name="adj1" fmla="val -69401"/>
              <a:gd name="adj2" fmla="val 169320"/>
              <a:gd name="adj3" fmla="val 1666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6350">
                <a:solidFill>
                  <a:schemeClr val="tx1"/>
                </a:solidFill>
              </a:ln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51520" y="1268760"/>
            <a:ext cx="1800200" cy="576064"/>
          </a:xfrm>
          <a:prstGeom prst="wedgeRoundRectCallout">
            <a:avLst>
              <a:gd name="adj1" fmla="val 3458"/>
              <a:gd name="adj2" fmla="val 195775"/>
              <a:gd name="adj3" fmla="val 1666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23528" y="1268760"/>
            <a:ext cx="16561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Etanchéité double joints en cuir à lèvres orientées vers l’extérieur</a:t>
            </a:r>
            <a:endParaRPr lang="fr-FR" sz="1000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4572000" y="1268760"/>
            <a:ext cx="1800200" cy="576064"/>
          </a:xfrm>
          <a:prstGeom prst="wedgeRoundRectCallout">
            <a:avLst>
              <a:gd name="adj1" fmla="val 24542"/>
              <a:gd name="adj2" fmla="val 185292"/>
              <a:gd name="adj3" fmla="val 1666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555776" y="1268760"/>
            <a:ext cx="13681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Etanchéité  joint Spi lèvre orientée vers l’intérieur du palier</a:t>
            </a:r>
            <a:endParaRPr lang="fr-FR" sz="1000" dirty="0"/>
          </a:p>
        </p:txBody>
      </p:sp>
      <p:sp>
        <p:nvSpPr>
          <p:cNvPr id="14" name="ZoneTexte 13"/>
          <p:cNvSpPr txBox="1"/>
          <p:nvPr/>
        </p:nvSpPr>
        <p:spPr>
          <a:xfrm>
            <a:off x="4644008" y="1268760"/>
            <a:ext cx="16561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Etanchéité double joints en cuir à lèvres orientées vers </a:t>
            </a:r>
            <a:r>
              <a:rPr lang="fr-FR" sz="1000" dirty="0" smtClean="0">
                <a:solidFill>
                  <a:srgbClr val="FF0000"/>
                </a:solidFill>
              </a:rPr>
              <a:t>l’intérieur du palier</a:t>
            </a:r>
            <a:endParaRPr lang="fr-FR" sz="1000" dirty="0">
              <a:solidFill>
                <a:srgbClr val="FF0000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7596336" y="1196752"/>
            <a:ext cx="1152128" cy="648072"/>
          </a:xfrm>
          <a:prstGeom prst="wedgeRoundRectCallout">
            <a:avLst>
              <a:gd name="adj1" fmla="val -67155"/>
              <a:gd name="adj2" fmla="val 161333"/>
              <a:gd name="adj3" fmla="val 1666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6350">
                <a:solidFill>
                  <a:schemeClr val="tx1"/>
                </a:solidFill>
              </a:ln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7524328" y="1268760"/>
            <a:ext cx="13681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Etanchéité  joint Spi lèvre orientée vers l’intérieur du palier</a:t>
            </a:r>
            <a:endParaRPr lang="fr-FR" sz="1000" dirty="0"/>
          </a:p>
        </p:txBody>
      </p:sp>
      <p:sp>
        <p:nvSpPr>
          <p:cNvPr id="17" name="Rectangle à coins arrondis 16"/>
          <p:cNvSpPr/>
          <p:nvPr/>
        </p:nvSpPr>
        <p:spPr>
          <a:xfrm>
            <a:off x="6156176" y="1988840"/>
            <a:ext cx="1008112" cy="216024"/>
          </a:xfrm>
          <a:prstGeom prst="wedgeRoundRectCallout">
            <a:avLst>
              <a:gd name="adj1" fmla="val -4575"/>
              <a:gd name="adj2" fmla="val 186291"/>
              <a:gd name="adj3" fmla="val 16667"/>
            </a:avLst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noFill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156176" y="1988840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Perçage dia: 1mm</a:t>
            </a:r>
            <a:endParaRPr lang="fr-FR" sz="1000" dirty="0"/>
          </a:p>
        </p:txBody>
      </p:sp>
      <p:sp>
        <p:nvSpPr>
          <p:cNvPr id="19" name="ZoneTexte 18"/>
          <p:cNvSpPr txBox="1"/>
          <p:nvPr/>
        </p:nvSpPr>
        <p:spPr>
          <a:xfrm>
            <a:off x="251520" y="4797152"/>
            <a:ext cx="871296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     </a:t>
            </a:r>
            <a:r>
              <a:rPr lang="fr-FR" sz="1200" b="1" dirty="0" smtClean="0">
                <a:solidFill>
                  <a:prstClr val="black"/>
                </a:solidFill>
              </a:rPr>
              <a:t>La version optionnelle </a:t>
            </a:r>
            <a:r>
              <a:rPr lang="fr-FR" sz="1200" b="1" dirty="0" smtClean="0">
                <a:solidFill>
                  <a:prstClr val="black"/>
                </a:solidFill>
              </a:rPr>
              <a:t>est proposée</a:t>
            </a:r>
            <a:r>
              <a:rPr lang="fr-FR" sz="1200" dirty="0" smtClean="0"/>
              <a:t> </a:t>
            </a:r>
            <a:r>
              <a:rPr lang="fr-FR" sz="1200" b="1" dirty="0" smtClean="0"/>
              <a:t> par  </a:t>
            </a:r>
            <a:r>
              <a:rPr lang="fr-FR" sz="1200" b="1" dirty="0" smtClean="0"/>
              <a:t>analogie avec la conception et la lubrification </a:t>
            </a:r>
            <a:r>
              <a:rPr lang="fr-FR" sz="1200" b="1" dirty="0" smtClean="0"/>
              <a:t>interne:</a:t>
            </a:r>
            <a:endParaRPr lang="fr-FR" sz="1200" b="1" dirty="0" smtClean="0"/>
          </a:p>
          <a:p>
            <a:r>
              <a:rPr lang="fr-FR" sz="1000" b="1" dirty="0" smtClean="0"/>
              <a:t>          1- d’un pont à savoir :</a:t>
            </a:r>
          </a:p>
          <a:p>
            <a:r>
              <a:rPr lang="fr-FR" sz="1000" dirty="0" smtClean="0"/>
              <a:t>Etanchéité d’entrée et de sorties par joint cuir (lèvres orientées vers l’intérieur) </a:t>
            </a:r>
          </a:p>
          <a:p>
            <a:r>
              <a:rPr lang="fr-FR" sz="1000" dirty="0" smtClean="0"/>
              <a:t>Bain d’huile interne donc pas de rupture de film d’huile entre les composants </a:t>
            </a:r>
            <a:r>
              <a:rPr lang="fr-FR" sz="1000" dirty="0" smtClean="0"/>
              <a:t>: roulements </a:t>
            </a:r>
            <a:r>
              <a:rPr lang="fr-FR" sz="1000" dirty="0" smtClean="0"/>
              <a:t>axe de satellite, satellites, planétaires.</a:t>
            </a:r>
          </a:p>
          <a:p>
            <a:r>
              <a:rPr lang="fr-FR" sz="1000" dirty="0" smtClean="0"/>
              <a:t>           </a:t>
            </a:r>
            <a:r>
              <a:rPr lang="fr-FR" sz="1000" b="1" dirty="0" smtClean="0"/>
              <a:t>2- d’une boite de vitesses</a:t>
            </a:r>
          </a:p>
          <a:p>
            <a:r>
              <a:rPr lang="fr-FR" sz="1000" dirty="0" smtClean="0"/>
              <a:t>Bain d’huile interne donc pas de rupture de film d’huile </a:t>
            </a:r>
            <a:r>
              <a:rPr lang="fr-FR" sz="1000" dirty="0" smtClean="0"/>
              <a:t> </a:t>
            </a:r>
            <a:r>
              <a:rPr lang="fr-FR" sz="1000" dirty="0" smtClean="0"/>
              <a:t>dans</a:t>
            </a:r>
            <a:r>
              <a:rPr lang="fr-FR" sz="1000" dirty="0" smtClean="0"/>
              <a:t> </a:t>
            </a:r>
            <a:r>
              <a:rPr lang="fr-FR" sz="1000" dirty="0" smtClean="0"/>
              <a:t>les roulements à aiguilles.</a:t>
            </a:r>
          </a:p>
          <a:p>
            <a:r>
              <a:rPr lang="fr-FR" sz="1000" u="sng" dirty="0" smtClean="0"/>
              <a:t>Les modifications </a:t>
            </a:r>
            <a:r>
              <a:rPr lang="fr-FR" sz="1000" u="sng" dirty="0" smtClean="0"/>
              <a:t>utiles et </a:t>
            </a:r>
            <a:r>
              <a:rPr lang="fr-FR" sz="1000" u="sng" dirty="0" smtClean="0"/>
              <a:t>réalisables sont:</a:t>
            </a:r>
            <a:endParaRPr lang="fr-FR" sz="1000" u="sng" dirty="0" smtClean="0"/>
          </a:p>
          <a:p>
            <a:r>
              <a:rPr lang="fr-FR" sz="1000" dirty="0" smtClean="0"/>
              <a:t>       - perçage d’un trou de 1mm au </a:t>
            </a:r>
            <a:r>
              <a:rPr lang="fr-FR" sz="1000" dirty="0" smtClean="0"/>
              <a:t>dessus du corps de palier;</a:t>
            </a:r>
            <a:endParaRPr lang="fr-FR" sz="1000" dirty="0" smtClean="0"/>
          </a:p>
          <a:p>
            <a:r>
              <a:rPr lang="fr-FR" sz="1000" dirty="0" smtClean="0"/>
              <a:t>       - inverser le sens de montage du double joints en cuir (préparation  en immersion dans l’huile tiède pendant 24h avant </a:t>
            </a:r>
            <a:r>
              <a:rPr lang="fr-FR" sz="1000" dirty="0" smtClean="0"/>
              <a:t>montage);</a:t>
            </a:r>
            <a:endParaRPr lang="fr-FR" sz="1000" dirty="0" smtClean="0"/>
          </a:p>
          <a:p>
            <a:r>
              <a:rPr lang="fr-FR" sz="1000" dirty="0" smtClean="0"/>
              <a:t>        - injecter de l’huile 85W140 jusqu’à apparition par le petit trou de dessus  </a:t>
            </a:r>
            <a:r>
              <a:rPr lang="fr-FR" sz="1000" dirty="0" smtClean="0"/>
              <a:t>(fréquence de maintenance 1fois/an) </a:t>
            </a:r>
            <a:endParaRPr lang="fr-FR" sz="1000" dirty="0"/>
          </a:p>
        </p:txBody>
      </p:sp>
      <p:pic>
        <p:nvPicPr>
          <p:cNvPr id="20" name="Image 19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188640"/>
            <a:ext cx="541019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44408" y="116632"/>
            <a:ext cx="755576" cy="566682"/>
          </a:xfrm>
          <a:prstGeom prst="rect">
            <a:avLst/>
          </a:prstGeom>
          <a:ln>
            <a:noFill/>
          </a:ln>
          <a:effectLst>
            <a:softEdge rad="25400"/>
          </a:effectLst>
        </p:spPr>
      </p:pic>
      <p:sp>
        <p:nvSpPr>
          <p:cNvPr id="24" name="Espace réservé du pied de page 19"/>
          <p:cNvSpPr txBox="1">
            <a:spLocks/>
          </p:cNvSpPr>
          <p:nvPr/>
        </p:nvSpPr>
        <p:spPr>
          <a:xfrm>
            <a:off x="5724128" y="6453336"/>
            <a:ext cx="3168352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Concepteur</a:t>
            </a:r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: </a:t>
            </a:r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Charly Lohéac </a:t>
            </a:r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fr-FR" sz="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     </a:t>
            </a:r>
            <a:r>
              <a:rPr lang="fr-FR" sz="800" dirty="0" smtClean="0">
                <a:latin typeface="+mj-lt"/>
              </a:rPr>
              <a:t>CAD : Jean Philippe Maison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395536" y="6525344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12/03/2023</a:t>
            </a:r>
            <a:endParaRPr lang="fr-FR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600" b="1" dirty="0" smtClean="0"/>
              <a:t>Palier de transmission et suspension de la Triumph Mk3-Mk4-Spitfire 1500</a:t>
            </a:r>
            <a:br>
              <a:rPr lang="fr-FR" sz="1600" b="1" dirty="0" smtClean="0"/>
            </a:br>
            <a:r>
              <a:rPr lang="fr-FR" sz="1600" b="1" dirty="0" smtClean="0"/>
              <a:t>vue en coupe </a:t>
            </a:r>
            <a:endParaRPr lang="fr-FR" sz="1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55776" y="1268760"/>
            <a:ext cx="3240360" cy="532656"/>
          </a:xfrm>
        </p:spPr>
        <p:txBody>
          <a:bodyPr>
            <a:normAutofit/>
          </a:bodyPr>
          <a:lstStyle/>
          <a:p>
            <a:pPr algn="ctr"/>
            <a:r>
              <a:rPr lang="fr-FR" sz="1600" dirty="0" smtClean="0"/>
              <a:t>Avantages et </a:t>
            </a:r>
            <a:r>
              <a:rPr lang="fr-FR" sz="1600" dirty="0" smtClean="0"/>
              <a:t>inconvénient</a:t>
            </a:r>
            <a:r>
              <a:rPr lang="fr-FR" sz="1600" dirty="0"/>
              <a:t>s</a:t>
            </a:r>
            <a:endParaRPr lang="fr-FR" sz="1600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12/03/2023</a:t>
            </a:r>
            <a:endParaRPr lang="fr-BE"/>
          </a:p>
        </p:txBody>
      </p:sp>
      <p:pic>
        <p:nvPicPr>
          <p:cNvPr id="6" name="Imag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541019" cy="37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44408" y="116632"/>
            <a:ext cx="755576" cy="566682"/>
          </a:xfrm>
          <a:prstGeom prst="rect">
            <a:avLst/>
          </a:prstGeom>
          <a:ln>
            <a:noFill/>
          </a:ln>
          <a:effectLst>
            <a:softEdge rad="25400"/>
          </a:effec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1628800"/>
            <a:ext cx="1512168" cy="1777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0" y="1628800"/>
            <a:ext cx="1853192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ce réservé du pied de page 19"/>
          <p:cNvSpPr txBox="1">
            <a:spLocks/>
          </p:cNvSpPr>
          <p:nvPr/>
        </p:nvSpPr>
        <p:spPr>
          <a:xfrm>
            <a:off x="5724128" y="6453336"/>
            <a:ext cx="3168352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Concepteur: </a:t>
            </a:r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Charly Lohéac </a:t>
            </a:r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lang="fr-FR" sz="800" dirty="0" smtClean="0"/>
              <a:t>CAD : Jean Philippe Maison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23528" y="3645024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Conception existante</a:t>
            </a:r>
          </a:p>
          <a:p>
            <a:r>
              <a:rPr lang="fr-FR" dirty="0" smtClean="0"/>
              <a:t>Conception archaïque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5148064" y="3645024"/>
            <a:ext cx="3528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Conception innovante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Tests de Qualification à valider</a:t>
            </a:r>
          </a:p>
          <a:p>
            <a:r>
              <a:rPr lang="fr-FR" dirty="0" smtClean="0"/>
              <a:t>Conception mécanique cohérente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268</Words>
  <Application>Microsoft Office PowerPoint</Application>
  <PresentationFormat>Affichage à l'écran (4:3)</PresentationFormat>
  <Paragraphs>31</Paragraphs>
  <Slides>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Palier de transmission et suspension de la Triumph Mk3-Mk4-Spitfire 1500 vue en coupe </vt:lpstr>
      <vt:lpstr>Palier de transmission et suspension de la Triumph Mk3-Mk4-Spitfire 1500 vue en coupe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Vonny LOHEAC</dc:creator>
  <cp:lastModifiedBy>USER</cp:lastModifiedBy>
  <cp:revision>7</cp:revision>
  <dcterms:created xsi:type="dcterms:W3CDTF">2023-03-12T06:51:14Z</dcterms:created>
  <dcterms:modified xsi:type="dcterms:W3CDTF">2023-03-12T14:26:56Z</dcterms:modified>
</cp:coreProperties>
</file>